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3" r:id="rId7"/>
    <p:sldId id="258" r:id="rId8"/>
    <p:sldId id="259" r:id="rId9"/>
    <p:sldId id="260" r:id="rId10"/>
    <p:sldId id="261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1EAF6-1EDB-4FC5-862E-E1670831D6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5ED385-F237-44E5-93BC-494B3BD305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955C22-3779-442F-B308-0DA18D59B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2D962-D772-41BD-8090-DD45DF102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C5674A-E452-41B2-B381-B3A2A5157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222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87DF7-70A5-4650-92D7-AB2E53F8D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93442-AE5C-4B8A-9078-A7A449F0CF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BF48CD-8752-4BA6-BF4F-55203183F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09A638-1722-4E5F-87AB-AA982B47A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A18958-DEFA-4FCD-B8B6-943BDCC7A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859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50979-B5DC-42FD-B4AB-6E6D55764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AEAAD6-7E8F-4901-8E85-3F6D13704E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0D581-D769-450F-91FA-95EE87CE0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6BDC1-1079-4993-9AEA-4412103A4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C0C2F-B819-4190-8561-CB32DF199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154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58451-A853-4243-BC5F-E08CBBD98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DBBC6-1B5A-46CC-812A-2F34E531E0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C0CC22-6540-4DE4-BB19-A42836065E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F299CA-792D-43BF-87B4-20CC9CF82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D76CFA-09A7-4A09-9726-A43FBE22A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8BF50D-3B3A-4789-9C46-5BE45783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198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C85CD-A857-4AAE-A6F9-CDB38BADB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B04D44-5C4F-4A03-8976-2E4D2B0C3B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20F50A-9DCA-477F-8589-3012C5FAC3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3BED91-E820-4C55-BBE7-F60A3B92E8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0329B2-1214-466E-8A48-666CFFC0DB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40016B-F703-4E77-901A-39A5C01F1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0B1968-23DF-4E0F-88E0-8E288C973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E1A318-AE36-4B35-A97B-D4A65D6E6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653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6E56B-B93A-44D9-A0B0-391FF2AB7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2D3969-D8DC-4229-A753-10B311A8F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4564FB-4FFA-46D3-9DBC-3B313E3EB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7F0C38-696E-4853-8646-E26A0C419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746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C29769-D4D5-46F6-8DE4-3CCC114ED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6C220F-BAC9-4802-AB21-945EF8896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DD7FCA-D3F2-4D9B-9EFC-4B8F566FC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016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BE9E5-D682-453D-817D-F4B1025C4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848A74-663D-4F5B-A949-C953896AB4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29E22A-F14B-4F96-BC8F-D243CECC1D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18CDCB-3D6B-4BC9-B5D1-695CBA2E3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66FE45-459E-4E78-A764-C47DE2931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D692E7-951A-47CE-A1A9-18FE41822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607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706CD-EB01-49F0-9A7A-8761FE2E7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32D891-C81A-454E-B19E-4572019184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E0220E-3B42-4EEA-AECD-686ADEEF2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AF456E-CC70-49E9-95AF-126BEC8C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147A48-9F2E-407B-9A74-321FE8C8E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19BC62-7156-4B97-9B61-593206051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036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E9FC0-FE7F-4F87-A279-1E06B7C23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D65FE0-847A-4941-A669-8402503686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09E762-D26E-42A8-B834-1E0D9860C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C49A22-BBB9-4751-8FE6-6A54B96EE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D3181E-DE82-46FD-9BF1-E79C70AD5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549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0CB0BA-94AB-473C-8858-40AC7646D2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58564D-158C-4FD1-AADD-045EBE4FEB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186F9-9D87-4561-BE61-6E1DDBD20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CD75BA-97F1-4284-A0D4-E7532E4E7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4EF42E-AA31-4B0F-8DFD-5A9728631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136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581A61-5202-4874-BE2E-B0F69941B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827A3D-22BB-4AAD-957E-2EC47D09AB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C2F3FD-C9F2-4DAF-90EA-D872D75E38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B83E9-9D01-4224-8B29-62D838888612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251A0-53A7-4DA9-9DAC-06A660B0C8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243DB-2050-4DA9-8027-AFC12B39A4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548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gravenhurst-info@bestacademies.org.uk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7018" y="-467415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Welcome to Oak Class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58171" y="2965142"/>
            <a:ext cx="4000235" cy="2894120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582058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5432" y="-1063161"/>
            <a:ext cx="8812567" cy="238760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Who is in our classroom?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32155" y="2485748"/>
            <a:ext cx="10342486" cy="4669979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Miss Kane – Class Teacher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Mrs Hodson, Miss Rawlinson and Mrs Cook - Teaching assistants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722268" cy="1655763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430462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Morning Routine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789162"/>
            <a:ext cx="11137392" cy="435560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Children should be dropped at the main gate at 8.50am.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Oak class will line up on the playground and wait for the teacher.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Your child will need their book bag and a labelled water bottle.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They will need a healthy snack. (We are a nut free school).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1"/>
            <a:ext cx="2000250" cy="1498257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460999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Lunchtime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825738"/>
            <a:ext cx="11137392" cy="435560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Oak class will have lunch between 12:10-1.15pm.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Please use the online forms if you would like to order a school lunch.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If you would prefer, your child can bring in a packed lunch from home.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"/>
            <a:ext cx="2228850" cy="1669486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822991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Afternoon Routine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807450"/>
            <a:ext cx="11137392" cy="435560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500" dirty="0">
                <a:latin typeface="Comic Sans MS" panose="030F0702030302020204" pitchFamily="66" charset="0"/>
              </a:rPr>
              <a:t>The children will have a daily assembly session from 3.00pm.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5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500" dirty="0">
                <a:latin typeface="Comic Sans MS" panose="030F0702030302020204" pitchFamily="66" charset="0"/>
              </a:rPr>
              <a:t>Children will be brought to the playground to be collected from the main gate at 3.20pm. </a:t>
            </a:r>
          </a:p>
          <a:p>
            <a:pPr algn="l"/>
            <a:endParaRPr lang="en-GB" sz="25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500" dirty="0">
                <a:latin typeface="Comic Sans MS" panose="030F0702030302020204" pitchFamily="66" charset="0"/>
              </a:rPr>
              <a:t>Your child can leave the line when a parent or carer can be clearly seen. </a:t>
            </a:r>
          </a:p>
          <a:p>
            <a:pPr algn="l"/>
            <a:endParaRPr lang="en-GB" sz="25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500" dirty="0">
                <a:latin typeface="Comic Sans MS" panose="030F0702030302020204" pitchFamily="66" charset="0"/>
              </a:rPr>
              <a:t>If someone else is collecting your child please make the office aware by phoning directly or use </a:t>
            </a:r>
            <a:r>
              <a:rPr lang="en-GB" sz="2500" dirty="0">
                <a:latin typeface="Comic Sans MS" panose="030F0702030302020204" pitchFamily="66" charset="0"/>
                <a:hlinkClick r:id="rId2"/>
              </a:rPr>
              <a:t>gravenhurst-info@bestacademies.org.uk</a:t>
            </a:r>
            <a:endParaRPr lang="en-GB" sz="25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5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"/>
            <a:ext cx="2228850" cy="1669486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515215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Timetable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752586"/>
            <a:ext cx="11137392" cy="4355605"/>
          </a:xfrm>
        </p:spPr>
        <p:txBody>
          <a:bodyPr>
            <a:normAutofit/>
          </a:bodyPr>
          <a:lstStyle/>
          <a:p>
            <a:pPr algn="l"/>
            <a:r>
              <a:rPr lang="en-GB" sz="3200" dirty="0">
                <a:latin typeface="Comic Sans MS" panose="030F0702030302020204" pitchFamily="66" charset="0"/>
              </a:rPr>
              <a:t>Oak Class start the day with spellings and times tables and the core subjects of Maths, Reading and English.</a:t>
            </a:r>
          </a:p>
          <a:p>
            <a:pPr algn="l"/>
            <a:r>
              <a:rPr lang="en-GB" sz="3200" dirty="0">
                <a:latin typeface="Comic Sans MS" panose="030F0702030302020204" pitchFamily="66" charset="0"/>
              </a:rPr>
              <a:t>In the afternoons the foundation subjects including RE, French, Computing, PSHE, Music, Art, History, Geography and DT are taught.</a:t>
            </a:r>
          </a:p>
          <a:p>
            <a:pPr algn="l"/>
            <a:r>
              <a:rPr lang="en-GB" sz="3200" dirty="0">
                <a:latin typeface="Comic Sans MS" panose="030F0702030302020204" pitchFamily="66" charset="0"/>
              </a:rPr>
              <a:t>Science is taught on a Monday afternoon and PE is on Wednesdays and Fridays.  Please can the children come to school dressed in their PE kits on these days.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"/>
            <a:ext cx="2228850" cy="1669486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009296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Reading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972042"/>
            <a:ext cx="11137392" cy="435560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Children should bring their reading books and records in each day.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We will try to hear your child read at least once a week. We will also use guided reading and comprehension work to </a:t>
            </a:r>
            <a:r>
              <a:rPr lang="en-GB" sz="3200">
                <a:latin typeface="Comic Sans MS" panose="030F0702030302020204" pitchFamily="66" charset="0"/>
              </a:rPr>
              <a:t>encourage reading.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Please try to read at home daily with your child. </a:t>
            </a: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"/>
            <a:ext cx="2228850" cy="1669486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924682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661146"/>
            <a:ext cx="11137392" cy="4355605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We look forward to welcoming your child into Oak Class. 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If you have any further questions please feel free to contact the school office or Miss Kane.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"/>
            <a:ext cx="2128838" cy="1594574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715366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7918AB471DC5E449782BE38818C8EA8" ma:contentTypeVersion="10" ma:contentTypeDescription="Create a new document." ma:contentTypeScope="" ma:versionID="53c1f25a28687611992098722081e569">
  <xsd:schema xmlns:xsd="http://www.w3.org/2001/XMLSchema" xmlns:xs="http://www.w3.org/2001/XMLSchema" xmlns:p="http://schemas.microsoft.com/office/2006/metadata/properties" xmlns:ns3="b3dbea6a-e3e8-4d17-9a85-752ca3a407e7" targetNamespace="http://schemas.microsoft.com/office/2006/metadata/properties" ma:root="true" ma:fieldsID="374b173f6a57d13a5a07a1cd11717bd2" ns3:_="">
    <xsd:import namespace="b3dbea6a-e3e8-4d17-9a85-752ca3a407e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dbea6a-e3e8-4d17-9a85-752ca3a407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D437805-CF18-44D7-9992-BE11558A53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dbea6a-e3e8-4d17-9a85-752ca3a407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E756C39-7BA0-41D5-BCCC-CB3279B376FA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3dbea6a-e3e8-4d17-9a85-752ca3a407e7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1909661-C5B2-4370-B73A-1C57A205E1B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10270</TotalTime>
  <Words>351</Words>
  <Application>Microsoft Office PowerPoint</Application>
  <PresentationFormat>Widescreen</PresentationFormat>
  <Paragraphs>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Welcome to Oak Class </vt:lpstr>
      <vt:lpstr>Who is in our classroom?</vt:lpstr>
      <vt:lpstr>Morning Routine</vt:lpstr>
      <vt:lpstr>Lunchtime </vt:lpstr>
      <vt:lpstr>Afternoon Routine</vt:lpstr>
      <vt:lpstr>Timetable</vt:lpstr>
      <vt:lpstr>Reading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Acorn Class</dc:title>
  <dc:creator>Alexandra Diggins (GHA)</dc:creator>
  <cp:lastModifiedBy>Alison Day</cp:lastModifiedBy>
  <cp:revision>27</cp:revision>
  <dcterms:created xsi:type="dcterms:W3CDTF">2021-07-27T10:30:32Z</dcterms:created>
  <dcterms:modified xsi:type="dcterms:W3CDTF">2025-09-02T10:39:51Z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0x010100B7918AB471DC5E449782BE38818C8EA8</vt:lpwstr>
  </property>
</Properties>
</file>