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57" r:id="rId6"/>
    <p:sldId id="263" r:id="rId7"/>
    <p:sldId id="258" r:id="rId8"/>
    <p:sldId id="259" r:id="rId9"/>
    <p:sldId id="260" r:id="rId10"/>
    <p:sldId id="261" r:id="rId11"/>
    <p:sldId id="262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03A59D-B651-4CE2-AC28-0718654C2123}" v="3" dt="2022-08-31T10:27:42.2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22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idi Mellor (LVA/GHA)" userId="10037ffe913c76ce" providerId="None" clId="Web-{7903A59D-B651-4CE2-AC28-0718654C2123}"/>
    <pc:docChg chg="modSld">
      <pc:chgData name="Heidi Mellor (LVA/GHA)" userId="10037ffe913c76ce" providerId="None" clId="Web-{7903A59D-B651-4CE2-AC28-0718654C2123}" dt="2022-08-31T10:27:42.228" v="2" actId="20577"/>
      <pc:docMkLst>
        <pc:docMk/>
      </pc:docMkLst>
      <pc:sldChg chg="modSp">
        <pc:chgData name="Heidi Mellor (LVA/GHA)" userId="10037ffe913c76ce" providerId="None" clId="Web-{7903A59D-B651-4CE2-AC28-0718654C2123}" dt="2022-08-31T10:27:42.228" v="2" actId="20577"/>
        <pc:sldMkLst>
          <pc:docMk/>
          <pc:sldMk cId="2715366241" sldId="262"/>
        </pc:sldMkLst>
        <pc:spChg chg="mod">
          <ac:chgData name="Heidi Mellor (LVA/GHA)" userId="10037ffe913c76ce" providerId="None" clId="Web-{7903A59D-B651-4CE2-AC28-0718654C2123}" dt="2022-08-31T10:27:42.228" v="2" actId="20577"/>
          <ac:spMkLst>
            <pc:docMk/>
            <pc:sldMk cId="2715366241" sldId="262"/>
            <ac:spMk id="3" creationId="{7A34321C-7E1E-4C5C-8FE0-28A2CF7B84A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09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562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534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598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515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174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4054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116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075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4421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68071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2622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87419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7185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52695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8391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1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519B83E9-9D01-4224-8B29-62D838888612}" type="datetimeFigureOut">
              <a:rPr lang="en-GB" smtClean="0"/>
              <a:t>04/09/2026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638E3FAE-C3E6-45D1-9166-849D80792A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81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reativecommons.org/licenses/by-sa/3.0/" TargetMode="External"/><Relationship Id="rId2" Type="http://schemas.openxmlformats.org/officeDocument/2006/relationships/hyperlink" Target="https://commons.wikimedia.org/wiki/File:Willow_tree_in_spring,_England.JPG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en.wikipedia.org/wiki/Willow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hyperlink" Target="https://en.wikipedia.org/wiki/Willow" TargetMode="External"/><Relationship Id="rId7" Type="http://schemas.openxmlformats.org/officeDocument/2006/relationships/image" Target="../media/image6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Willow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27018" y="-467415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Welcome to Willow Class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145D2B-3AB4-42C0-A0FD-323D34EED337}"/>
              </a:ext>
            </a:extLst>
          </p:cNvPr>
          <p:cNvSpPr txBox="1"/>
          <p:nvPr/>
        </p:nvSpPr>
        <p:spPr>
          <a:xfrm>
            <a:off x="958921" y="6858000"/>
            <a:ext cx="1027415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2" tooltip="https://commons.wikimedia.org/wiki/File:Willow_tree_in_spring,_England.JPG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3" tooltip="https://creativecommons.org/licenses/by-sa/3.0/"/>
              </a:rPr>
              <a:t>CC BY-SA</a:t>
            </a:r>
            <a:endParaRPr lang="en-GB" sz="90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03A0D9D5-508F-422B-A53E-E243F63A17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140408" y="2284166"/>
            <a:ext cx="5379868" cy="363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058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Who is in our classroom?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2A96E1-74E8-4165-B8FD-D858598E8D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73863" y="461638"/>
            <a:ext cx="1390448" cy="132443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045824" y="4699246"/>
            <a:ext cx="2177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Miss Rawlinson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Teaching Assistant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60614" y="4665507"/>
            <a:ext cx="21446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Mrs Mellor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  <a:cs typeface="Arial" panose="020B0604020202020204" pitchFamily="34" charset="0"/>
              </a:rPr>
              <a:t>Class Teacher</a:t>
            </a:r>
          </a:p>
          <a:p>
            <a:pPr algn="ctr"/>
            <a:r>
              <a:rPr lang="en-GB" sz="1200" b="1" dirty="0">
                <a:latin typeface="CCW Precursive 1J" panose="03050602040000000000" pitchFamily="66" charset="0"/>
                <a:cs typeface="Arial" panose="020B0604020202020204" pitchFamily="34" charset="0"/>
              </a:rPr>
              <a:t>Assistant Principle</a:t>
            </a:r>
          </a:p>
          <a:p>
            <a:pPr algn="ctr"/>
            <a:r>
              <a:rPr lang="en-GB" sz="1200" b="1" dirty="0">
                <a:latin typeface="CCW Precursive 1J" panose="03050602040000000000" pitchFamily="66" charset="0"/>
                <a:cs typeface="Arial" panose="020B0604020202020204" pitchFamily="34" charset="0"/>
              </a:rPr>
              <a:t>DSL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917769" y="4671429"/>
            <a:ext cx="216962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Mrs Mason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Teaching Assistant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7263" y="2137436"/>
            <a:ext cx="1586492" cy="214737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23759" y="4727063"/>
            <a:ext cx="198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Mrs </a:t>
            </a:r>
            <a:r>
              <a:rPr lang="en-GB" sz="1600" b="1" dirty="0" err="1">
                <a:latin typeface="CCW Precursive 1J" panose="03050602040000000000" pitchFamily="66" charset="0"/>
              </a:rPr>
              <a:t>Hodson</a:t>
            </a:r>
            <a:endParaRPr lang="en-GB" sz="1600" b="1" dirty="0">
              <a:latin typeface="CCW Precursive 1J" panose="03050602040000000000" pitchFamily="66" charset="0"/>
            </a:endParaRPr>
          </a:p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Teaching Assistant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4944" y="2137436"/>
            <a:ext cx="1916400" cy="225999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642764" y="4727063"/>
            <a:ext cx="147027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Mrs Cook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Teaching </a:t>
            </a:r>
          </a:p>
          <a:p>
            <a:pPr algn="ctr"/>
            <a:r>
              <a:rPr lang="en-GB" sz="1600" b="1" dirty="0">
                <a:latin typeface="CCW Precursive 1J" panose="03050602040000000000" pitchFamily="66" charset="0"/>
              </a:rPr>
              <a:t>Assistant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8297" y="2158754"/>
            <a:ext cx="1826519" cy="22386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4AC3FCC-24D0-4F2C-8F2D-812BE056ED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8224" y="2137436"/>
            <a:ext cx="1694997" cy="225999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A918304-1027-4111-8521-66268FA136F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9892" y="2158754"/>
            <a:ext cx="2119458" cy="2238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4627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  Morning Routine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89162"/>
            <a:ext cx="11137392" cy="4355605"/>
          </a:xfrm>
        </p:spPr>
        <p:txBody>
          <a:bodyPr>
            <a:normAutofit fontScale="92500"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drop your child on the main playground at 8.50 where they will be greeted by a member of staff. Willow class children will go straight in their classroom for their morning work. Register at 9am.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will need their book bag and a labelled water bottle.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A healthy snack will be available at break time.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264E71-F91E-4B28-A473-60652BAE411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90845" y="448254"/>
            <a:ext cx="1216241" cy="12339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19C255-106F-4C1B-92A9-532CD0D65E70}"/>
              </a:ext>
            </a:extLst>
          </p:cNvPr>
          <p:cNvSpPr txBox="1"/>
          <p:nvPr/>
        </p:nvSpPr>
        <p:spPr>
          <a:xfrm>
            <a:off x="0" y="1682250"/>
            <a:ext cx="170708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/>
              <a:t>T</a:t>
            </a:r>
          </a:p>
        </p:txBody>
      </p:sp>
    </p:spTree>
    <p:extLst>
      <p:ext uri="{BB962C8B-B14F-4D97-AF65-F5344CB8AC3E}">
        <p14:creationId xmlns:p14="http://schemas.microsoft.com/office/powerpoint/2010/main" val="4609993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Lunchtime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25738"/>
            <a:ext cx="11137392" cy="4355605"/>
          </a:xfrm>
        </p:spPr>
        <p:txBody>
          <a:bodyPr>
            <a:normAutofit lnSpcReduction="1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WILLOW class will have lunch between    12-1.15pm.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is entitled to a free school lunch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you would prefer, your child can bring in a packed lunch from home with them.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0D72F7-A4BF-487E-8232-643700956E9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7304" y="491598"/>
            <a:ext cx="1367161" cy="133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29913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Home time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807450"/>
            <a:ext cx="11137392" cy="4355605"/>
          </a:xfrm>
        </p:spPr>
        <p:txBody>
          <a:bodyPr>
            <a:normAutofit fontScale="77500" lnSpcReduction="2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The children will have a daily assembly session from 3.00pm.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will be brought to the playground to be collected from the main gate at 3.20pm.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Your child can leave the line when a parent or carer can be clearly seen.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If someone else is collecting your child please make the office aware by telephone.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EF598B-EA17-4B7E-A029-27EA328CE97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1640" y="443883"/>
            <a:ext cx="1233996" cy="1269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5215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        Timetable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752586"/>
            <a:ext cx="11137392" cy="4355605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en-GB" sz="3200" dirty="0" err="1">
                <a:latin typeface="Comic Sans MS" panose="030F0702030302020204" pitchFamily="66" charset="0"/>
              </a:rPr>
              <a:t>WilLOW</a:t>
            </a:r>
            <a:r>
              <a:rPr lang="en-GB" sz="3200" dirty="0">
                <a:latin typeface="Comic Sans MS" panose="030F0702030302020204" pitchFamily="66" charset="0"/>
              </a:rPr>
              <a:t> class will have daily sessions of: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Phonics and </a:t>
            </a:r>
            <a:r>
              <a:rPr lang="en-GB" sz="3200" dirty="0" err="1">
                <a:latin typeface="Comic Sans MS" panose="030F0702030302020204" pitchFamily="66" charset="0"/>
              </a:rPr>
              <a:t>ENglish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Maths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Willow class will also have 2 PE sessions each week. These will be on a Monday and a </a:t>
            </a:r>
            <a:r>
              <a:rPr lang="en-GB" sz="3200" dirty="0" err="1">
                <a:latin typeface="Comic Sans MS" panose="030F0702030302020204" pitchFamily="66" charset="0"/>
              </a:rPr>
              <a:t>ThuRsday</a:t>
            </a:r>
            <a:r>
              <a:rPr lang="en-GB" sz="3200" dirty="0">
                <a:latin typeface="Comic Sans MS" panose="030F0702030302020204" pitchFamily="66" charset="0"/>
              </a:rPr>
              <a:t> (No Monday session when we have forest school).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sz="3200" dirty="0">
                <a:latin typeface="Comic Sans MS" panose="030F0702030302020204" pitchFamily="66" charset="0"/>
              </a:rPr>
              <a:t>S</a:t>
            </a:r>
            <a:r>
              <a:rPr lang="en-GB" sz="3200" dirty="0" err="1">
                <a:latin typeface="Comic Sans MS" panose="030F0702030302020204" pitchFamily="66" charset="0"/>
              </a:rPr>
              <a:t>pellings</a:t>
            </a:r>
            <a:r>
              <a:rPr lang="en-GB" sz="3200" dirty="0">
                <a:latin typeface="Comic Sans MS" panose="030F0702030302020204" pitchFamily="66" charset="0"/>
              </a:rPr>
              <a:t> will be sent home on </a:t>
            </a:r>
            <a:r>
              <a:rPr lang="en-GB" sz="3200" dirty="0" err="1">
                <a:latin typeface="Comic Sans MS" panose="030F0702030302020204" pitchFamily="66" charset="0"/>
              </a:rPr>
              <a:t>MONdays</a:t>
            </a:r>
            <a:r>
              <a:rPr lang="en-GB" sz="3200" dirty="0">
                <a:latin typeface="Comic Sans MS" panose="030F0702030302020204" pitchFamily="66" charset="0"/>
              </a:rPr>
              <a:t> and there will be a spelling test on </a:t>
            </a:r>
            <a:r>
              <a:rPr lang="en-GB" sz="3200" dirty="0" err="1">
                <a:latin typeface="Comic Sans MS" panose="030F0702030302020204" pitchFamily="66" charset="0"/>
              </a:rPr>
              <a:t>MONday</a:t>
            </a:r>
            <a:r>
              <a:rPr lang="en-GB" sz="3200" dirty="0">
                <a:latin typeface="Comic Sans MS" panose="030F0702030302020204" pitchFamily="66" charset="0"/>
              </a:rPr>
              <a:t> of each week.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0D3A97A-5600-48BF-B509-B9E6578BF4E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61639" y="472536"/>
            <a:ext cx="1358284" cy="1178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960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7285FB-ED1D-42C4-A566-449E465B31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3161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             Reading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972042"/>
            <a:ext cx="11137392" cy="4355605"/>
          </a:xfrm>
        </p:spPr>
        <p:txBody>
          <a:bodyPr>
            <a:normAutofit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reading books Will be changed on THURSDAYS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Children should bring their reading books and records in each day. 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GB" sz="3200" dirty="0">
                <a:latin typeface="Comic Sans MS" panose="030F0702030302020204" pitchFamily="66" charset="0"/>
              </a:rPr>
              <a:t>Please try to read at home daily with your child. Short, Regular sessions will help your child make progress. </a:t>
            </a:r>
          </a:p>
          <a:p>
            <a:pPr algn="l"/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74A63D-883E-4328-8116-E1BD7D279A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59065" y="461639"/>
            <a:ext cx="1467389" cy="1324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6825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7A34321C-7E1E-4C5C-8FE0-28A2CF7B84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7304" y="1661146"/>
            <a:ext cx="11137392" cy="4355605"/>
          </a:xfrm>
        </p:spPr>
        <p:txBody>
          <a:bodyPr>
            <a:normAutofit fontScale="92500" lnSpcReduction="20000"/>
          </a:bodyPr>
          <a:lstStyle/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 panose="030F0702030302020204" pitchFamily="66" charset="0"/>
              </a:rPr>
              <a:t>We look forward to welcoming your child into willow Class. </a:t>
            </a:r>
          </a:p>
          <a:p>
            <a:endParaRPr lang="en-GB" sz="4400" dirty="0">
              <a:latin typeface="Comic Sans MS" panose="030F0702030302020204" pitchFamily="66" charset="0"/>
            </a:endParaRPr>
          </a:p>
          <a:p>
            <a:r>
              <a:rPr lang="en-GB" sz="4400" dirty="0">
                <a:latin typeface="Comic Sans MS"/>
              </a:rPr>
              <a:t>If you have any further questions please feel free to contact the </a:t>
            </a:r>
            <a:r>
              <a:rPr lang="en-GB" sz="4400">
                <a:latin typeface="Comic Sans MS"/>
              </a:rPr>
              <a:t>school office or MRS Mellor.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0312BF-E332-49EF-8A61-48F0E2E37EE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43883" y="470516"/>
            <a:ext cx="1369735" cy="137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3662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7918AB471DC5E449782BE38818C8EA8" ma:contentTypeVersion="10" ma:contentTypeDescription="Create a new document." ma:contentTypeScope="" ma:versionID="53c1f25a28687611992098722081e569">
  <xsd:schema xmlns:xsd="http://www.w3.org/2001/XMLSchema" xmlns:xs="http://www.w3.org/2001/XMLSchema" xmlns:p="http://schemas.microsoft.com/office/2006/metadata/properties" xmlns:ns3="b3dbea6a-e3e8-4d17-9a85-752ca3a407e7" targetNamespace="http://schemas.microsoft.com/office/2006/metadata/properties" ma:root="true" ma:fieldsID="374b173f6a57d13a5a07a1cd11717bd2" ns3:_="">
    <xsd:import namespace="b3dbea6a-e3e8-4d17-9a85-752ca3a407e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dbea6a-e3e8-4d17-9a85-752ca3a407e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E756C39-7BA0-41D5-BCCC-CB3279B376FA}">
  <ds:schemaRefs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b3dbea6a-e3e8-4d17-9a85-752ca3a407e7"/>
    <ds:schemaRef ds:uri="http://www.w3.org/XML/1998/namespace"/>
    <ds:schemaRef ds:uri="http://purl.org/dc/dcmitype/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B1909661-C5B2-4370-B73A-1C57A205E1B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D437805-CF18-44D7-9992-BE11558A53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dbea6a-e3e8-4d17-9a85-752ca3a407e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10569</TotalTime>
  <Words>348</Words>
  <Application>Microsoft Office PowerPoint</Application>
  <PresentationFormat>Widescreen</PresentationFormat>
  <Paragraphs>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CCW Precursive 1J</vt:lpstr>
      <vt:lpstr>Century Gothic</vt:lpstr>
      <vt:lpstr>Comic Sans MS</vt:lpstr>
      <vt:lpstr>Wingdings 3</vt:lpstr>
      <vt:lpstr>Ion Boardroom</vt:lpstr>
      <vt:lpstr>Welcome to Willow Class </vt:lpstr>
      <vt:lpstr>  Who is in our classroom?</vt:lpstr>
      <vt:lpstr>       Morning Routine</vt:lpstr>
      <vt:lpstr>Lunchtime </vt:lpstr>
      <vt:lpstr>     Home time</vt:lpstr>
      <vt:lpstr>             Timetable</vt:lpstr>
      <vt:lpstr>             Reading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Acorn Class</dc:title>
  <dc:creator>Alexandra Diggins (GHA)</dc:creator>
  <cp:lastModifiedBy>Alison Day (GHA)</cp:lastModifiedBy>
  <cp:revision>39</cp:revision>
  <dcterms:created xsi:type="dcterms:W3CDTF">2021-07-27T10:30:32Z</dcterms:created>
  <dcterms:modified xsi:type="dcterms:W3CDTF">2026-09-04T14:33:30Z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0x010100B7918AB471DC5E449782BE38818C8EA8</vt:lpwstr>
  </property>
</Properties>
</file>