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3" r:id="rId7"/>
    <p:sldId id="258" r:id="rId8"/>
    <p:sldId id="259" r:id="rId9"/>
    <p:sldId id="260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86" autoAdjust="0"/>
    <p:restoredTop sz="94660"/>
  </p:normalViewPr>
  <p:slideViewPr>
    <p:cSldViewPr snapToGrid="0">
      <p:cViewPr varScale="1">
        <p:scale>
          <a:sx n="77" d="100"/>
          <a:sy n="77" d="100"/>
        </p:scale>
        <p:origin x="5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a Diggins (GHA)" userId="e6595d16-8b0a-4eb8-8d68-9104806304bf" providerId="ADAL" clId="{E48F182F-A595-4731-AA23-85AF6D1967BE}"/>
  </pc:docChgLst>
  <pc:docChgLst>
    <pc:chgData name="Alexandra Diggins (GHA)" userId="e6595d16-8b0a-4eb8-8d68-9104806304bf" providerId="ADAL" clId="{A4B85566-5314-48E2-AB18-85797E7F714D}"/>
    <pc:docChg chg="custSel modSld">
      <pc:chgData name="Alexandra Diggins (GHA)" userId="e6595d16-8b0a-4eb8-8d68-9104806304bf" providerId="ADAL" clId="{A4B85566-5314-48E2-AB18-85797E7F714D}" dt="2022-08-15T09:20:56.399" v="310" actId="20577"/>
      <pc:docMkLst>
        <pc:docMk/>
      </pc:docMkLst>
      <pc:sldChg chg="modSp">
        <pc:chgData name="Alexandra Diggins (GHA)" userId="e6595d16-8b0a-4eb8-8d68-9104806304bf" providerId="ADAL" clId="{A4B85566-5314-48E2-AB18-85797E7F714D}" dt="2022-08-15T09:19:57.187" v="254" actId="20577"/>
        <pc:sldMkLst>
          <pc:docMk/>
          <pc:sldMk cId="2009296068" sldId="260"/>
        </pc:sldMkLst>
        <pc:spChg chg="mod">
          <ac:chgData name="Alexandra Diggins (GHA)" userId="e6595d16-8b0a-4eb8-8d68-9104806304bf" providerId="ADAL" clId="{A4B85566-5314-48E2-AB18-85797E7F714D}" dt="2022-08-15T09:19:57.187" v="254" actId="20577"/>
          <ac:spMkLst>
            <pc:docMk/>
            <pc:sldMk cId="2009296068" sldId="260"/>
            <ac:spMk id="3" creationId="{7A34321C-7E1E-4C5C-8FE0-28A2CF7B84A3}"/>
          </ac:spMkLst>
        </pc:spChg>
      </pc:sldChg>
      <pc:sldChg chg="modSp">
        <pc:chgData name="Alexandra Diggins (GHA)" userId="e6595d16-8b0a-4eb8-8d68-9104806304bf" providerId="ADAL" clId="{A4B85566-5314-48E2-AB18-85797E7F714D}" dt="2022-08-15T09:20:56.399" v="310" actId="20577"/>
        <pc:sldMkLst>
          <pc:docMk/>
          <pc:sldMk cId="924682588" sldId="261"/>
        </pc:sldMkLst>
        <pc:spChg chg="mod">
          <ac:chgData name="Alexandra Diggins (GHA)" userId="e6595d16-8b0a-4eb8-8d68-9104806304bf" providerId="ADAL" clId="{A4B85566-5314-48E2-AB18-85797E7F714D}" dt="2022-08-15T09:20:56.399" v="310" actId="20577"/>
          <ac:spMkLst>
            <pc:docMk/>
            <pc:sldMk cId="924682588" sldId="261"/>
            <ac:spMk id="3" creationId="{7A34321C-7E1E-4C5C-8FE0-28A2CF7B84A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1EAF6-1EDB-4FC5-862E-E1670831D6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5ED385-F237-44E5-93BC-494B3BD30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55C22-3779-442F-B308-0DA18D59B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2D962-D772-41BD-8090-DD45DF102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5674A-E452-41B2-B381-B3A2A5157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222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87DF7-70A5-4650-92D7-AB2E53F8D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93442-AE5C-4B8A-9078-A7A449F0C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F48CD-8752-4BA6-BF4F-55203183F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09A638-1722-4E5F-87AB-AA982B47A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A18958-DEFA-4FCD-B8B6-943BDCC7A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859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0979-B5DC-42FD-B4AB-6E6D55764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AEAAD6-7E8F-4901-8E85-3F6D13704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0D581-D769-450F-91FA-95EE87CE0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6BDC1-1079-4993-9AEA-4412103A4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C0C2F-B819-4190-8561-CB32DF1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5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58451-A853-4243-BC5F-E08CBBD98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DBBC6-1B5A-46CC-812A-2F34E531E0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0CC22-6540-4DE4-BB19-A42836065E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299CA-792D-43BF-87B4-20CC9CF82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76CFA-09A7-4A09-9726-A43FBE22A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8BF50D-3B3A-4789-9C46-5BE45783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9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C85CD-A857-4AAE-A6F9-CDB38BADB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04D44-5C4F-4A03-8976-2E4D2B0C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20F50A-9DCA-477F-8589-3012C5FAC3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3BED91-E820-4C55-BBE7-F60A3B92E8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0329B2-1214-466E-8A48-666CFFC0DB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40016B-F703-4E77-901A-39A5C01F1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0B1968-23DF-4E0F-88E0-8E288C973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E1A318-AE36-4B35-A97B-D4A65D6E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65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6E56B-B93A-44D9-A0B0-391FF2AB7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2D3969-D8DC-4229-A753-10B311A8F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4564FB-4FFA-46D3-9DBC-3B313E3EB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7F0C38-696E-4853-8646-E26A0C419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746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C29769-D4D5-46F6-8DE4-3CCC114ED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6C220F-BAC9-4802-AB21-945EF8896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DD7FCA-D3F2-4D9B-9EFC-4B8F566F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016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BE9E5-D682-453D-817D-F4B1025C4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48A74-663D-4F5B-A949-C953896AB4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29E22A-F14B-4F96-BC8F-D243CECC1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8CDCB-3D6B-4BC9-B5D1-695CBA2E3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66FE45-459E-4E78-A764-C47DE2931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D692E7-951A-47CE-A1A9-18FE41822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607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706CD-EB01-49F0-9A7A-8761FE2E7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32D891-C81A-454E-B19E-4572019184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E0220E-3B42-4EEA-AECD-686ADEEF2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F456E-CC70-49E9-95AF-126BEC8C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147A48-9F2E-407B-9A74-321FE8C8E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9BC62-7156-4B97-9B61-593206051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036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E9FC0-FE7F-4F87-A279-1E06B7C23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D65FE0-847A-4941-A669-840250368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9E762-D26E-42A8-B834-1E0D9860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C49A22-BBB9-4751-8FE6-6A54B96EE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3181E-DE82-46FD-9BF1-E79C70AD5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549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0CB0BA-94AB-473C-8858-40AC7646D2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58564D-158C-4FD1-AADD-045EBE4FEB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186F9-9D87-4561-BE61-6E1DDBD20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D75BA-97F1-4284-A0D4-E7532E4E7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EF42E-AA31-4B0F-8DFD-5A9728631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136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581A61-5202-4874-BE2E-B0F69941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827A3D-22BB-4AAD-957E-2EC47D09A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2F3FD-C9F2-4DAF-90EA-D872D75E38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B83E9-9D01-4224-8B29-62D83888861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251A0-53A7-4DA9-9DAC-06A660B0C8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243DB-2050-4DA9-8027-AFC12B39A4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548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018" y="-467415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to Acorn Class </a:t>
            </a:r>
          </a:p>
        </p:txBody>
      </p:sp>
      <p:pic>
        <p:nvPicPr>
          <p:cNvPr id="1026" name="Picture 2" descr="Tons of acorns? It must be a mast year">
            <a:extLst>
              <a:ext uri="{FF2B5EF4-FFF2-40B4-BE49-F238E27FC236}">
                <a16:creationId xmlns:a16="http://schemas.microsoft.com/office/drawing/2014/main" id="{942E9CC3-25E7-43E5-9E03-7126A3530F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4"/>
          <a:stretch/>
        </p:blipFill>
        <p:spPr bwMode="auto">
          <a:xfrm>
            <a:off x="3856451" y="2284670"/>
            <a:ext cx="4479098" cy="300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58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Who is in our classroom?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401781" y="5499965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Miss Diggins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(Teacher)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7D799F-89C2-44A0-9497-2D8BD725B08C}"/>
              </a:ext>
            </a:extLst>
          </p:cNvPr>
          <p:cNvSpPr/>
          <p:nvPr/>
        </p:nvSpPr>
        <p:spPr>
          <a:xfrm>
            <a:off x="6519107" y="5497094"/>
            <a:ext cx="414889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Mrs Gunn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(Teaching Assistant)</a:t>
            </a:r>
            <a:endParaRPr lang="en-GB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DCF1AA-FD2B-4BAD-9B47-993D8C3CA3E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376" y="1492235"/>
            <a:ext cx="2582353" cy="38735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B0E502-9B82-470D-A537-C05272232E2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043" y="1492235"/>
            <a:ext cx="2582353" cy="387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62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Morning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89162"/>
            <a:ext cx="11137392" cy="4355605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be dropped at the main gate </a:t>
            </a:r>
            <a:r>
              <a:rPr lang="en-GB" sz="3200" dirty="0" smtClean="0">
                <a:latin typeface="Comic Sans MS" panose="030F0702030302020204" pitchFamily="66" charset="0"/>
              </a:rPr>
              <a:t>8.50am. </a:t>
            </a:r>
            <a:r>
              <a:rPr lang="en-GB" sz="3200" dirty="0">
                <a:latin typeface="Comic Sans MS" panose="030F0702030302020204" pitchFamily="66" charset="0"/>
              </a:rPr>
              <a:t>They will be on the playground until </a:t>
            </a:r>
            <a:r>
              <a:rPr lang="en-GB" sz="3200" dirty="0" smtClean="0">
                <a:latin typeface="Comic Sans MS" panose="030F0702030302020204" pitchFamily="66" charset="0"/>
              </a:rPr>
              <a:t>8.55am </a:t>
            </a:r>
            <a:r>
              <a:rPr lang="en-GB" sz="3200" dirty="0">
                <a:latin typeface="Comic Sans MS" panose="030F0702030302020204" pitchFamily="66" charset="0"/>
              </a:rPr>
              <a:t>when the bell rings.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Acorn class will go into the classroom together ready for registration.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will need their book bag and a labelled water bottle.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 healthy snack will be available at break time. </a:t>
            </a:r>
          </a:p>
        </p:txBody>
      </p:sp>
      <p:pic>
        <p:nvPicPr>
          <p:cNvPr id="7" name="Picture 2" descr="Tons of acorns? It must be a mast year">
            <a:extLst>
              <a:ext uri="{FF2B5EF4-FFF2-40B4-BE49-F238E27FC236}">
                <a16:creationId xmlns:a16="http://schemas.microsoft.com/office/drawing/2014/main" id="{9A4A63D3-8A21-4C76-A0B0-998444A63D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4"/>
          <a:stretch/>
        </p:blipFill>
        <p:spPr bwMode="auto">
          <a:xfrm>
            <a:off x="0" y="0"/>
            <a:ext cx="1972325" cy="1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999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Lunchtime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25738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Acorn class will have lunch between </a:t>
            </a:r>
            <a:r>
              <a:rPr lang="en-GB" sz="3200" dirty="0" smtClean="0">
                <a:latin typeface="Comic Sans MS" panose="030F0702030302020204" pitchFamily="66" charset="0"/>
              </a:rPr>
              <a:t>12-1.15pm.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is entitled to a free school lunch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you would prefer, your child can bring in a packed lunch from home with them.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2" descr="Tons of acorns? It must be a mast year">
            <a:extLst>
              <a:ext uri="{FF2B5EF4-FFF2-40B4-BE49-F238E27FC236}">
                <a16:creationId xmlns:a16="http://schemas.microsoft.com/office/drawing/2014/main" id="{9A4A63D3-8A21-4C76-A0B0-998444A63D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4"/>
          <a:stretch/>
        </p:blipFill>
        <p:spPr bwMode="auto">
          <a:xfrm>
            <a:off x="0" y="0"/>
            <a:ext cx="1972325" cy="1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991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Afternoon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07450"/>
            <a:ext cx="11137392" cy="4355605"/>
          </a:xfrm>
        </p:spPr>
        <p:txBody>
          <a:bodyPr>
            <a:normAutofit fontScale="850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 children will have a daily assembly session from </a:t>
            </a:r>
            <a:r>
              <a:rPr lang="en-GB" sz="3200" dirty="0" smtClean="0">
                <a:latin typeface="Comic Sans MS" panose="030F0702030302020204" pitchFamily="66" charset="0"/>
              </a:rPr>
              <a:t>3.00pm.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will be brought to the playground to be collected from the main gate at </a:t>
            </a:r>
            <a:r>
              <a:rPr lang="en-GB" sz="3200" dirty="0" smtClean="0">
                <a:latin typeface="Comic Sans MS" panose="030F0702030302020204" pitchFamily="66" charset="0"/>
              </a:rPr>
              <a:t>3.20pm. </a:t>
            </a:r>
            <a:endParaRPr lang="en-GB" sz="3200" dirty="0">
              <a:latin typeface="Comic Sans MS" panose="030F0702030302020204" pitchFamily="66" charset="0"/>
            </a:endParaRP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can leave the line when a parent or carer can be clearly seen.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someone else is collecting your child please make the office aware. </a:t>
            </a:r>
          </a:p>
        </p:txBody>
      </p:sp>
      <p:pic>
        <p:nvPicPr>
          <p:cNvPr id="4" name="Picture 2" descr="Tons of acorns? It must be a mast year">
            <a:extLst>
              <a:ext uri="{FF2B5EF4-FFF2-40B4-BE49-F238E27FC236}">
                <a16:creationId xmlns:a16="http://schemas.microsoft.com/office/drawing/2014/main" id="{E9EF60DC-887F-4C2E-815E-73AF9D2873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4"/>
          <a:stretch/>
        </p:blipFill>
        <p:spPr bwMode="auto">
          <a:xfrm>
            <a:off x="0" y="0"/>
            <a:ext cx="1972325" cy="1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215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52586"/>
            <a:ext cx="11137392" cy="4355605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Acorn class will have short daily sessions of: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Phonics/literacy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Maths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Topic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Acorn class will have PE on a Monday.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We will have Forest school in Autumn 2 and Summer 1.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Show and Tell will take place on a Thursday.  </a:t>
            </a:r>
          </a:p>
        </p:txBody>
      </p:sp>
      <p:pic>
        <p:nvPicPr>
          <p:cNvPr id="4" name="Picture 2" descr="Tons of acorns? It must be a mast year">
            <a:extLst>
              <a:ext uri="{FF2B5EF4-FFF2-40B4-BE49-F238E27FC236}">
                <a16:creationId xmlns:a16="http://schemas.microsoft.com/office/drawing/2014/main" id="{E9EF60DC-887F-4C2E-815E-73AF9D2873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4"/>
          <a:stretch/>
        </p:blipFill>
        <p:spPr bwMode="auto">
          <a:xfrm>
            <a:off x="0" y="0"/>
            <a:ext cx="1972325" cy="1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296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972042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will be given reading books during the first term.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bring their reading books and records in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We will try to hear your child read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try to read at home daily with your child.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Phonics based activities will be sent home when we start more formal phonics lessons. </a:t>
            </a:r>
          </a:p>
        </p:txBody>
      </p:sp>
      <p:pic>
        <p:nvPicPr>
          <p:cNvPr id="4" name="Picture 2" descr="Tons of acorns? It must be a mast year">
            <a:extLst>
              <a:ext uri="{FF2B5EF4-FFF2-40B4-BE49-F238E27FC236}">
                <a16:creationId xmlns:a16="http://schemas.microsoft.com/office/drawing/2014/main" id="{E9EF60DC-887F-4C2E-815E-73AF9D2873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4"/>
          <a:stretch/>
        </p:blipFill>
        <p:spPr bwMode="auto">
          <a:xfrm>
            <a:off x="0" y="0"/>
            <a:ext cx="1972325" cy="1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682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661146"/>
            <a:ext cx="11137392" cy="435560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We look forward to welcoming your child into Acorn Class.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If you have any further questions please feel free to contact the school office or Miss Diggins.</a:t>
            </a:r>
          </a:p>
        </p:txBody>
      </p:sp>
      <p:pic>
        <p:nvPicPr>
          <p:cNvPr id="4" name="Picture 2" descr="Tons of acorns? It must be a mast year">
            <a:extLst>
              <a:ext uri="{FF2B5EF4-FFF2-40B4-BE49-F238E27FC236}">
                <a16:creationId xmlns:a16="http://schemas.microsoft.com/office/drawing/2014/main" id="{E9EF60DC-887F-4C2E-815E-73AF9D2873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4"/>
          <a:stretch/>
        </p:blipFill>
        <p:spPr bwMode="auto">
          <a:xfrm>
            <a:off x="0" y="0"/>
            <a:ext cx="1972325" cy="1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366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918AB471DC5E449782BE38818C8EA8" ma:contentTypeVersion="10" ma:contentTypeDescription="Create a new document." ma:contentTypeScope="" ma:versionID="53c1f25a28687611992098722081e569">
  <xsd:schema xmlns:xsd="http://www.w3.org/2001/XMLSchema" xmlns:xs="http://www.w3.org/2001/XMLSchema" xmlns:p="http://schemas.microsoft.com/office/2006/metadata/properties" xmlns:ns3="b3dbea6a-e3e8-4d17-9a85-752ca3a407e7" targetNamespace="http://schemas.microsoft.com/office/2006/metadata/properties" ma:root="true" ma:fieldsID="374b173f6a57d13a5a07a1cd11717bd2" ns3:_="">
    <xsd:import namespace="b3dbea6a-e3e8-4d17-9a85-752ca3a407e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dbea6a-e3e8-4d17-9a85-752ca3a407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437805-CF18-44D7-9992-BE11558A53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dbea6a-e3e8-4d17-9a85-752ca3a407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E756C39-7BA0-41D5-BCCC-CB3279B376FA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3dbea6a-e3e8-4d17-9a85-752ca3a407e7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1909661-C5B2-4370-B73A-1C57A205E1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10254</TotalTime>
  <Words>313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Welcome to Acorn Class </vt:lpstr>
      <vt:lpstr>Who is in our classroom?</vt:lpstr>
      <vt:lpstr>Morning Routine</vt:lpstr>
      <vt:lpstr>Lunchtime </vt:lpstr>
      <vt:lpstr>Afternoon Routine</vt:lpstr>
      <vt:lpstr>Timetable</vt:lpstr>
      <vt:lpstr>Reading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Acorn Class</dc:title>
  <dc:creator>Alexandra Diggins (GHA)</dc:creator>
  <cp:lastModifiedBy>Alison Day</cp:lastModifiedBy>
  <cp:revision>7</cp:revision>
  <dcterms:created xsi:type="dcterms:W3CDTF">2021-07-27T10:30:32Z</dcterms:created>
  <dcterms:modified xsi:type="dcterms:W3CDTF">2022-09-09T07:35:09Z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0x010100B7918AB471DC5E449782BE38818C8EA8</vt:lpwstr>
  </property>
</Properties>
</file>