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63" r:id="rId7"/>
    <p:sldId id="258" r:id="rId8"/>
    <p:sldId id="259" r:id="rId9"/>
    <p:sldId id="260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03A59D-B651-4CE2-AC28-0718654C2123}" v="3" dt="2022-08-31T10:27:42.2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09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56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534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598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515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17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0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116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7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421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807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262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7419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185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269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39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1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8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hyperlink" Target="https://commons.wikimedia.org/wiki/File:Willow_tree_in_spring,_England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n.wikipedia.org/wiki/Willow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7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018" y="-467415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to Willow Class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145D2B-3AB4-42C0-A0FD-323D34EED337}"/>
              </a:ext>
            </a:extLst>
          </p:cNvPr>
          <p:cNvSpPr txBox="1"/>
          <p:nvPr/>
        </p:nvSpPr>
        <p:spPr>
          <a:xfrm>
            <a:off x="958921" y="6858000"/>
            <a:ext cx="102741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2" tooltip="https://commons.wikimedia.org/wiki/File:Willow_tree_in_spring,_England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3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3A0D9D5-508F-422B-A53E-E243F63A1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140408" y="2284166"/>
            <a:ext cx="5379868" cy="363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58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Who is in our classroom?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2A96E1-74E8-4165-B8FD-D858598E8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73863" y="461638"/>
            <a:ext cx="1390448" cy="13244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953276" y="4461055"/>
            <a:ext cx="2118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Miss Rawlinson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Teaching Assistant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69638" y="4461056"/>
            <a:ext cx="1932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Mrs Mellor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Class Teacher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73096" y="4441874"/>
            <a:ext cx="22089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Mrs Mason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Teaching Assistant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3030" y="2240130"/>
            <a:ext cx="1586492" cy="214737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469536" y="4461055"/>
            <a:ext cx="19534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Mrs  </a:t>
            </a:r>
            <a:r>
              <a:rPr lang="en-GB" sz="1600" b="1" dirty="0" err="1">
                <a:latin typeface="CCW Precursive 1J" panose="03050602040000000000" pitchFamily="66" charset="0"/>
              </a:rPr>
              <a:t>Hodson</a:t>
            </a:r>
            <a:endParaRPr lang="en-GB" sz="1600" b="1" dirty="0">
              <a:latin typeface="CCW Precursive 1J" panose="03050602040000000000" pitchFamily="66" charset="0"/>
            </a:endParaRPr>
          </a:p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Teaching Assistant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F54CB3-FAEA-4A25-802F-D282F4D0F8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15" y="2240130"/>
            <a:ext cx="1651308" cy="22017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F14B46-33E1-46CA-B0C3-14A216BB20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321" y="2219075"/>
            <a:ext cx="1884290" cy="22438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7100CE-34C6-49D5-BF10-FD436AA39B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503" y="2217202"/>
            <a:ext cx="2124358" cy="224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6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  Morning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89162"/>
            <a:ext cx="11137392" cy="4355605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drop your child on the main playground at 8.50 where they will be greeted by a member of staff. Willow class children will go straight in their classroom for their morning work. Register at 9am.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will need their book bag and a labelled water bottle.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 healthy snack will be available at break time.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264E71-F91E-4B28-A473-60652BAE411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0845" y="448254"/>
            <a:ext cx="1216241" cy="12339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19C255-106F-4C1B-92A9-532CD0D65E70}"/>
              </a:ext>
            </a:extLst>
          </p:cNvPr>
          <p:cNvSpPr txBox="1"/>
          <p:nvPr/>
        </p:nvSpPr>
        <p:spPr>
          <a:xfrm>
            <a:off x="0" y="1682250"/>
            <a:ext cx="17070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46099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Lunchtime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25738"/>
            <a:ext cx="11137392" cy="4355605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WILLOW class will have lunch between    12-1.15pm.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is entitled to a free school lunch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you would prefer, your child can bring in a packed lunch from home with them.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0D72F7-A4BF-487E-8232-643700956E9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7304" y="491598"/>
            <a:ext cx="1367161" cy="13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991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Home time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07450"/>
            <a:ext cx="11137392" cy="4355605"/>
          </a:xfrm>
        </p:spPr>
        <p:txBody>
          <a:bodyPr>
            <a:normAutofit fontScale="77500" lnSpcReduction="2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children will have a daily assembly session from 3.00pm.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will be brought to the playground to be collected from the main gate at 3.20pm.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can leave the line when a parent or carer can be clearly seen.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someone else is collecting your child please make the office aware by telephone.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EF598B-EA17-4B7E-A029-27EA328CE97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1640" y="443883"/>
            <a:ext cx="1233996" cy="126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15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        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52586"/>
            <a:ext cx="11137392" cy="4355605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sz="3200" dirty="0" err="1">
                <a:latin typeface="Comic Sans MS" panose="030F0702030302020204" pitchFamily="66" charset="0"/>
              </a:rPr>
              <a:t>WilLOW</a:t>
            </a:r>
            <a:r>
              <a:rPr lang="en-GB" sz="3200" dirty="0">
                <a:latin typeface="Comic Sans MS" panose="030F0702030302020204" pitchFamily="66" charset="0"/>
              </a:rPr>
              <a:t> class will have daily sessions of: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Phonics and </a:t>
            </a:r>
            <a:r>
              <a:rPr lang="en-GB" sz="3200" dirty="0" err="1">
                <a:latin typeface="Comic Sans MS" panose="030F0702030302020204" pitchFamily="66" charset="0"/>
              </a:rPr>
              <a:t>ENglish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Maths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Willow class will also have 2 PE sessions each week. These will be on a Monday and a </a:t>
            </a:r>
            <a:r>
              <a:rPr lang="en-GB" sz="3200" dirty="0" err="1">
                <a:latin typeface="Comic Sans MS" panose="030F0702030302020204" pitchFamily="66" charset="0"/>
              </a:rPr>
              <a:t>ThuRsday</a:t>
            </a:r>
            <a:r>
              <a:rPr lang="en-GB" sz="3200" dirty="0">
                <a:latin typeface="Comic Sans MS" panose="030F0702030302020204" pitchFamily="66" charset="0"/>
              </a:rPr>
              <a:t> (No Monday session when we have forest school).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S</a:t>
            </a:r>
            <a:r>
              <a:rPr lang="en-GB" sz="3200" dirty="0" err="1">
                <a:latin typeface="Comic Sans MS" panose="030F0702030302020204" pitchFamily="66" charset="0"/>
              </a:rPr>
              <a:t>pellings</a:t>
            </a:r>
            <a:r>
              <a:rPr lang="en-GB" sz="3200" dirty="0">
                <a:latin typeface="Comic Sans MS" panose="030F0702030302020204" pitchFamily="66" charset="0"/>
              </a:rPr>
              <a:t> will be sent home on </a:t>
            </a:r>
            <a:r>
              <a:rPr lang="en-GB" sz="3200" dirty="0" err="1">
                <a:latin typeface="Comic Sans MS" panose="030F0702030302020204" pitchFamily="66" charset="0"/>
              </a:rPr>
              <a:t>MONdays</a:t>
            </a:r>
            <a:r>
              <a:rPr lang="en-GB" sz="3200" dirty="0">
                <a:latin typeface="Comic Sans MS" panose="030F0702030302020204" pitchFamily="66" charset="0"/>
              </a:rPr>
              <a:t> and there will be a spelling test on </a:t>
            </a:r>
            <a:r>
              <a:rPr lang="en-GB" sz="3200" dirty="0" err="1">
                <a:latin typeface="Comic Sans MS" panose="030F0702030302020204" pitchFamily="66" charset="0"/>
              </a:rPr>
              <a:t>MONday</a:t>
            </a:r>
            <a:r>
              <a:rPr lang="en-GB" sz="3200" dirty="0">
                <a:latin typeface="Comic Sans MS" panose="030F0702030302020204" pitchFamily="66" charset="0"/>
              </a:rPr>
              <a:t> of each week.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D3A97A-5600-48BF-B509-B9E6578BF4E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1639" y="472536"/>
            <a:ext cx="1358284" cy="117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9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        Reading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97204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reading books Will be changed on THURSDAYS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bring their reading books and records in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try to read at home daily with your child. Short, Regular sessions will help your child make progress.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74A63D-883E-4328-8116-E1BD7D279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9065" y="461639"/>
            <a:ext cx="1467389" cy="132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82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661146"/>
            <a:ext cx="11137392" cy="4355605"/>
          </a:xfrm>
        </p:spPr>
        <p:txBody>
          <a:bodyPr>
            <a:normAutofit fontScale="92500" lnSpcReduction="20000"/>
          </a:bodyPr>
          <a:lstStyle/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We look forward to welcoming your child into willow Class.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/>
              </a:rPr>
              <a:t>If you have any further questions please feel free to contact the </a:t>
            </a:r>
            <a:r>
              <a:rPr lang="en-GB" sz="4400">
                <a:latin typeface="Comic Sans MS"/>
              </a:rPr>
              <a:t>school office or MRS Mellor.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0312BF-E332-49EF-8A61-48F0E2E37EE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3883" y="470516"/>
            <a:ext cx="1369735" cy="137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662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918AB471DC5E449782BE38818C8EA8" ma:contentTypeVersion="10" ma:contentTypeDescription="Create a new document." ma:contentTypeScope="" ma:versionID="53c1f25a28687611992098722081e569">
  <xsd:schema xmlns:xsd="http://www.w3.org/2001/XMLSchema" xmlns:xs="http://www.w3.org/2001/XMLSchema" xmlns:p="http://schemas.microsoft.com/office/2006/metadata/properties" xmlns:ns3="b3dbea6a-e3e8-4d17-9a85-752ca3a407e7" targetNamespace="http://schemas.microsoft.com/office/2006/metadata/properties" ma:root="true" ma:fieldsID="374b173f6a57d13a5a07a1cd11717bd2" ns3:_="">
    <xsd:import namespace="b3dbea6a-e3e8-4d17-9a85-752ca3a407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dbea6a-e3e8-4d17-9a85-752ca3a407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756C39-7BA0-41D5-BCCC-CB3279B376FA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b3dbea6a-e3e8-4d17-9a85-752ca3a407e7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D437805-CF18-44D7-9992-BE11558A53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dbea6a-e3e8-4d17-9a85-752ca3a40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1909661-C5B2-4370-B73A-1C57A205E1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10420</TotalTime>
  <Words>341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CCW Precursive 1J</vt:lpstr>
      <vt:lpstr>Century Gothic</vt:lpstr>
      <vt:lpstr>Comic Sans MS</vt:lpstr>
      <vt:lpstr>Wingdings 3</vt:lpstr>
      <vt:lpstr>Ion Boardroom</vt:lpstr>
      <vt:lpstr>Welcome to Willow Class </vt:lpstr>
      <vt:lpstr>  Who is in our classroom?</vt:lpstr>
      <vt:lpstr>       Morning Routine</vt:lpstr>
      <vt:lpstr>Lunchtime </vt:lpstr>
      <vt:lpstr>     Home time</vt:lpstr>
      <vt:lpstr>             Timetable</vt:lpstr>
      <vt:lpstr>             Reading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Acorn Class</dc:title>
  <dc:creator>Alexandra Diggins (GHA)</dc:creator>
  <cp:lastModifiedBy>Alison Day</cp:lastModifiedBy>
  <cp:revision>35</cp:revision>
  <dcterms:created xsi:type="dcterms:W3CDTF">2021-07-27T10:30:32Z</dcterms:created>
  <dcterms:modified xsi:type="dcterms:W3CDTF">2025-09-01T12:50:55Z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0x010100B7918AB471DC5E449782BE38818C8EA8</vt:lpwstr>
  </property>
</Properties>
</file>